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true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24384000" cy="13716000"/>
  <p:notesSz cx="6858000" cy="9144000"/>
  <p:embeddedFontLst>
    <p:embeddedFont>
      <p:font typeface="Pretendard Medium"/>
      <p:bold r:id="rId17"/>
    </p:embeddedFont>
    <p:embeddedFont>
      <p:font typeface="Pretendard Regular"/>
      <p:regular r:id="rId18"/>
    </p:embeddedFont>
    <p:embeddedFont>
      <p:font typeface="Pretendard Bold"/>
      <p:bold r:id="rId19"/>
    </p:embeddedFont>
    <p:embeddedFont>
      <p:font typeface="Gmarket Sans Medium"/>
      <p:regular r:id="rId20"/>
    </p:embeddedFont>
    <p:embeddedFont>
      <p:font typeface="Pretendard Light"/>
      <p:regular r:id="rId21"/>
    </p:embeddedFont>
    <p:embeddedFont>
      <p:font typeface="Pretendard ExtraLight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fonts/font1.fntdata" Type="http://schemas.openxmlformats.org/officeDocument/2006/relationships/font"/><Relationship Id="rId18" Target="fonts/font2.fntdata" Type="http://schemas.openxmlformats.org/officeDocument/2006/relationships/font"/><Relationship Id="rId19" Target="fonts/font3.fntdata" Type="http://schemas.openxmlformats.org/officeDocument/2006/relationships/font"/><Relationship Id="rId2" Target="presProps.xml" Type="http://schemas.openxmlformats.org/officeDocument/2006/relationships/presProps"/><Relationship Id="rId20" Target="fonts/font4.fntdata" Type="http://schemas.openxmlformats.org/officeDocument/2006/relationships/font"/><Relationship Id="rId21" Target="fonts/font5.fntdata" Type="http://schemas.openxmlformats.org/officeDocument/2006/relationships/font"/><Relationship Id="rId22" Target="fonts/font6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4.png" Type="http://schemas.openxmlformats.org/officeDocument/2006/relationships/image"/><Relationship Id="rId11" Target="../media/image91.png" Type="http://schemas.openxmlformats.org/officeDocument/2006/relationships/image"/><Relationship Id="rId12" Target="../media/image62.png" Type="http://schemas.openxmlformats.org/officeDocument/2006/relationships/image"/><Relationship Id="rId13" Target="../media/image79.png" Type="http://schemas.openxmlformats.org/officeDocument/2006/relationships/image"/><Relationship Id="rId14" Target="../media/image60.png" Type="http://schemas.openxmlformats.org/officeDocument/2006/relationships/image"/><Relationship Id="rId15" Target="../media/image111.png" Type="http://schemas.openxmlformats.org/officeDocument/2006/relationships/image"/><Relationship Id="rId16" Target="../media/image68.png" Type="http://schemas.openxmlformats.org/officeDocument/2006/relationships/image"/><Relationship Id="rId2" Target="../media/image1.png" Type="http://schemas.openxmlformats.org/officeDocument/2006/relationships/image"/><Relationship Id="rId3" Target="../media/image106.png" Type="http://schemas.openxmlformats.org/officeDocument/2006/relationships/image"/><Relationship Id="rId4" Target="../media/image107.png" Type="http://schemas.openxmlformats.org/officeDocument/2006/relationships/image"/><Relationship Id="rId5" Target="../media/image108.png" Type="http://schemas.openxmlformats.org/officeDocument/2006/relationships/image"/><Relationship Id="rId6" Target="../media/image29.png" Type="http://schemas.openxmlformats.org/officeDocument/2006/relationships/image"/><Relationship Id="rId7" Target="../media/image65.png" Type="http://schemas.openxmlformats.org/officeDocument/2006/relationships/image"/><Relationship Id="rId8" Target="../media/image109.png" Type="http://schemas.openxmlformats.org/officeDocument/2006/relationships/image"/><Relationship Id="rId9" Target="../media/image110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9.png" Type="http://schemas.openxmlformats.org/officeDocument/2006/relationships/image"/><Relationship Id="rId11" Target="../media/image120.png" Type="http://schemas.openxmlformats.org/officeDocument/2006/relationships/image"/><Relationship Id="rId12" Target="../media/image121.png" Type="http://schemas.openxmlformats.org/officeDocument/2006/relationships/image"/><Relationship Id="rId13" Target="../media/image122.png" Type="http://schemas.openxmlformats.org/officeDocument/2006/relationships/image"/><Relationship Id="rId14" Target="../media/image123.png" Type="http://schemas.openxmlformats.org/officeDocument/2006/relationships/image"/><Relationship Id="rId15" Target="../media/image124.png" Type="http://schemas.openxmlformats.org/officeDocument/2006/relationships/image"/><Relationship Id="rId2" Target="../media/image1.png" Type="http://schemas.openxmlformats.org/officeDocument/2006/relationships/image"/><Relationship Id="rId3" Target="../media/image112.png" Type="http://schemas.openxmlformats.org/officeDocument/2006/relationships/image"/><Relationship Id="rId4" Target="../media/image113.png" Type="http://schemas.openxmlformats.org/officeDocument/2006/relationships/image"/><Relationship Id="rId5" Target="../media/image114.png" Type="http://schemas.openxmlformats.org/officeDocument/2006/relationships/image"/><Relationship Id="rId6" Target="../media/image115.png" Type="http://schemas.openxmlformats.org/officeDocument/2006/relationships/image"/><Relationship Id="rId7" Target="../media/image116.png" Type="http://schemas.openxmlformats.org/officeDocument/2006/relationships/image"/><Relationship Id="rId8" Target="../media/image117.png" Type="http://schemas.openxmlformats.org/officeDocument/2006/relationships/image"/><Relationship Id="rId9" Target="../media/image118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.png" Type="http://schemas.openxmlformats.org/officeDocument/2006/relationships/image"/><Relationship Id="rId11" Target="../media/image16.png" Type="http://schemas.openxmlformats.org/officeDocument/2006/relationships/image"/><Relationship Id="rId12" Target="../media/image17.png" Type="http://schemas.openxmlformats.org/officeDocument/2006/relationships/image"/><Relationship Id="rId13" Target="../media/image18.png" Type="http://schemas.openxmlformats.org/officeDocument/2006/relationships/image"/><Relationship Id="rId14" Target="../media/image19.png" Type="http://schemas.openxmlformats.org/officeDocument/2006/relationships/image"/><Relationship Id="rId15" Target="../media/image20.png" Type="http://schemas.openxmlformats.org/officeDocument/2006/relationships/image"/><Relationship Id="rId16" Target="../media/image21.png" Type="http://schemas.openxmlformats.org/officeDocument/2006/relationships/image"/><Relationship Id="rId17" Target="../media/image22.png" Type="http://schemas.openxmlformats.org/officeDocument/2006/relationships/image"/><Relationship Id="rId18" Target="../media/image23.png" Type="http://schemas.openxmlformats.org/officeDocument/2006/relationships/image"/><Relationship Id="rId19" Target="../media/image24.png" Type="http://schemas.openxmlformats.org/officeDocument/2006/relationships/image"/><Relationship Id="rId2" Target="../media/image1.png" Type="http://schemas.openxmlformats.org/officeDocument/2006/relationships/image"/><Relationship Id="rId20" Target="../media/image25.png" Type="http://schemas.openxmlformats.org/officeDocument/2006/relationships/image"/><Relationship Id="rId21" Target="../media/image26.png" Type="http://schemas.openxmlformats.org/officeDocument/2006/relationships/image"/><Relationship Id="rId22" Target="../media/image27.png" Type="http://schemas.openxmlformats.org/officeDocument/2006/relationships/image"/><Relationship Id="rId23" Target="../media/image28.png" Type="http://schemas.openxmlformats.org/officeDocument/2006/relationships/image"/><Relationship Id="rId24" Target="../media/image29.png" Type="http://schemas.openxmlformats.org/officeDocument/2006/relationships/image"/><Relationship Id="rId25" Target="../media/image30.png" Type="http://schemas.openxmlformats.org/officeDocument/2006/relationships/image"/><Relationship Id="rId3" Target="../media/image8.png" Type="http://schemas.openxmlformats.org/officeDocument/2006/relationships/image"/><Relationship Id="rId4" Target="../media/image9.png" Type="http://schemas.openxmlformats.org/officeDocument/2006/relationships/image"/><Relationship Id="rId5" Target="../media/image10.png" Type="http://schemas.openxmlformats.org/officeDocument/2006/relationships/image"/><Relationship Id="rId6" Target="../media/image11.png" Type="http://schemas.openxmlformats.org/officeDocument/2006/relationships/image"/><Relationship Id="rId7" Target="../media/image12.png" Type="http://schemas.openxmlformats.org/officeDocument/2006/relationships/image"/><Relationship Id="rId8" Target="../media/image13.png" Type="http://schemas.openxmlformats.org/officeDocument/2006/relationships/image"/><Relationship Id="rId9" Target="../media/image14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7.png" Type="http://schemas.openxmlformats.org/officeDocument/2006/relationships/image"/><Relationship Id="rId11" Target="../media/image38.png" Type="http://schemas.openxmlformats.org/officeDocument/2006/relationships/image"/><Relationship Id="rId12" Target="../media/image39.png" Type="http://schemas.openxmlformats.org/officeDocument/2006/relationships/image"/><Relationship Id="rId13" Target="../media/image40.png" Type="http://schemas.openxmlformats.org/officeDocument/2006/relationships/image"/><Relationship Id="rId14" Target="../media/image41.png" Type="http://schemas.openxmlformats.org/officeDocument/2006/relationships/image"/><Relationship Id="rId15" Target="../media/image42.png" Type="http://schemas.openxmlformats.org/officeDocument/2006/relationships/image"/><Relationship Id="rId16" Target="../media/image43.png" Type="http://schemas.openxmlformats.org/officeDocument/2006/relationships/image"/><Relationship Id="rId17" Target="../media/image44.png" Type="http://schemas.openxmlformats.org/officeDocument/2006/relationships/image"/><Relationship Id="rId18" Target="../media/image45.png" Type="http://schemas.openxmlformats.org/officeDocument/2006/relationships/image"/><Relationship Id="rId19" Target="../media/image46.png" Type="http://schemas.openxmlformats.org/officeDocument/2006/relationships/image"/><Relationship Id="rId2" Target="../media/image1.png" Type="http://schemas.openxmlformats.org/officeDocument/2006/relationships/image"/><Relationship Id="rId20" Target="../media/image47.png" Type="http://schemas.openxmlformats.org/officeDocument/2006/relationships/image"/><Relationship Id="rId21" Target="../media/image48.png" Type="http://schemas.openxmlformats.org/officeDocument/2006/relationships/image"/><Relationship Id="rId22" Target="../media/image49.png" Type="http://schemas.openxmlformats.org/officeDocument/2006/relationships/image"/><Relationship Id="rId23" Target="../media/image50.png" Type="http://schemas.openxmlformats.org/officeDocument/2006/relationships/image"/><Relationship Id="rId24" Target="../media/image51.png" Type="http://schemas.openxmlformats.org/officeDocument/2006/relationships/image"/><Relationship Id="rId25" Target="../media/image52.png" Type="http://schemas.openxmlformats.org/officeDocument/2006/relationships/image"/><Relationship Id="rId26" Target="../media/image53.png" Type="http://schemas.openxmlformats.org/officeDocument/2006/relationships/image"/><Relationship Id="rId27" Target="../media/image54.png" Type="http://schemas.openxmlformats.org/officeDocument/2006/relationships/image"/><Relationship Id="rId28" Target="../media/image55.png" Type="http://schemas.openxmlformats.org/officeDocument/2006/relationships/image"/><Relationship Id="rId3" Target="../media/image31.png" Type="http://schemas.openxmlformats.org/officeDocument/2006/relationships/image"/><Relationship Id="rId4" Target="../media/image32.png" Type="http://schemas.openxmlformats.org/officeDocument/2006/relationships/image"/><Relationship Id="rId5" Target="../media/image29.png" Type="http://schemas.openxmlformats.org/officeDocument/2006/relationships/image"/><Relationship Id="rId6" Target="../media/image33.png" Type="http://schemas.openxmlformats.org/officeDocument/2006/relationships/image"/><Relationship Id="rId7" Target="../media/image34.png" Type="http://schemas.openxmlformats.org/officeDocument/2006/relationships/image"/><Relationship Id="rId8" Target="../media/image35.png" Type="http://schemas.openxmlformats.org/officeDocument/2006/relationships/image"/><Relationship Id="rId9" Target="../media/image36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2.png" Type="http://schemas.openxmlformats.org/officeDocument/2006/relationships/image"/><Relationship Id="rId11" Target="../media/image63.png" Type="http://schemas.openxmlformats.org/officeDocument/2006/relationships/image"/><Relationship Id="rId12" Target="../media/image64.png" Type="http://schemas.openxmlformats.org/officeDocument/2006/relationships/image"/><Relationship Id="rId13" Target="../media/image65.png" Type="http://schemas.openxmlformats.org/officeDocument/2006/relationships/image"/><Relationship Id="rId14" Target="../media/image66.png" Type="http://schemas.openxmlformats.org/officeDocument/2006/relationships/image"/><Relationship Id="rId15" Target="../media/image67.png" Type="http://schemas.openxmlformats.org/officeDocument/2006/relationships/image"/><Relationship Id="rId16" Target="../media/image68.png" Type="http://schemas.openxmlformats.org/officeDocument/2006/relationships/image"/><Relationship Id="rId17" Target="../media/image69.png" Type="http://schemas.openxmlformats.org/officeDocument/2006/relationships/image"/><Relationship Id="rId18" Target="../media/image70.png" Type="http://schemas.openxmlformats.org/officeDocument/2006/relationships/image"/><Relationship Id="rId2" Target="../media/image1.png" Type="http://schemas.openxmlformats.org/officeDocument/2006/relationships/image"/><Relationship Id="rId3" Target="../media/image56.png" Type="http://schemas.openxmlformats.org/officeDocument/2006/relationships/image"/><Relationship Id="rId4" Target="../media/image57.png" Type="http://schemas.openxmlformats.org/officeDocument/2006/relationships/image"/><Relationship Id="rId5" Target="../media/image58.png" Type="http://schemas.openxmlformats.org/officeDocument/2006/relationships/image"/><Relationship Id="rId6" Target="../media/image29.png" Type="http://schemas.openxmlformats.org/officeDocument/2006/relationships/image"/><Relationship Id="rId7" Target="../media/image59.png" Type="http://schemas.openxmlformats.org/officeDocument/2006/relationships/image"/><Relationship Id="rId8" Target="../media/image60.png" Type="http://schemas.openxmlformats.org/officeDocument/2006/relationships/image"/><Relationship Id="rId9" Target="../media/image61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2.png" Type="http://schemas.openxmlformats.org/officeDocument/2006/relationships/image"/><Relationship Id="rId11" Target="../media/image76.png" Type="http://schemas.openxmlformats.org/officeDocument/2006/relationships/image"/><Relationship Id="rId12" Target="../media/image64.png" Type="http://schemas.openxmlformats.org/officeDocument/2006/relationships/image"/><Relationship Id="rId13" Target="../media/image65.png" Type="http://schemas.openxmlformats.org/officeDocument/2006/relationships/image"/><Relationship Id="rId14" Target="../media/image77.png" Type="http://schemas.openxmlformats.org/officeDocument/2006/relationships/image"/><Relationship Id="rId15" Target="../media/image78.png" Type="http://schemas.openxmlformats.org/officeDocument/2006/relationships/image"/><Relationship Id="rId16" Target="../media/image68.png" Type="http://schemas.openxmlformats.org/officeDocument/2006/relationships/image"/><Relationship Id="rId17" Target="../media/image61.png" Type="http://schemas.openxmlformats.org/officeDocument/2006/relationships/image"/><Relationship Id="rId18" Target="../media/image70.png" Type="http://schemas.openxmlformats.org/officeDocument/2006/relationships/image"/><Relationship Id="rId19" Target="../media/image79.png" Type="http://schemas.openxmlformats.org/officeDocument/2006/relationships/image"/><Relationship Id="rId2" Target="../media/image1.png" Type="http://schemas.openxmlformats.org/officeDocument/2006/relationships/image"/><Relationship Id="rId20" Target="../media/image80.png" Type="http://schemas.openxmlformats.org/officeDocument/2006/relationships/image"/><Relationship Id="rId21" Target="../media/image81.png" Type="http://schemas.openxmlformats.org/officeDocument/2006/relationships/image"/><Relationship Id="rId3" Target="../media/image71.png" Type="http://schemas.openxmlformats.org/officeDocument/2006/relationships/image"/><Relationship Id="rId4" Target="../media/image72.png" Type="http://schemas.openxmlformats.org/officeDocument/2006/relationships/image"/><Relationship Id="rId5" Target="../media/image29.png" Type="http://schemas.openxmlformats.org/officeDocument/2006/relationships/image"/><Relationship Id="rId6" Target="../media/image73.png" Type="http://schemas.openxmlformats.org/officeDocument/2006/relationships/image"/><Relationship Id="rId7" Target="../media/image74.png" Type="http://schemas.openxmlformats.org/officeDocument/2006/relationships/image"/><Relationship Id="rId8" Target="../media/image60.png" Type="http://schemas.openxmlformats.org/officeDocument/2006/relationships/image"/><Relationship Id="rId9" Target="../media/image75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2.png" Type="http://schemas.openxmlformats.org/officeDocument/2006/relationships/image"/><Relationship Id="rId11" Target="../media/image65.png" Type="http://schemas.openxmlformats.org/officeDocument/2006/relationships/image"/><Relationship Id="rId12" Target="../media/image86.png" Type="http://schemas.openxmlformats.org/officeDocument/2006/relationships/image"/><Relationship Id="rId13" Target="../media/image87.png" Type="http://schemas.openxmlformats.org/officeDocument/2006/relationships/image"/><Relationship Id="rId14" Target="../media/image64.png" Type="http://schemas.openxmlformats.org/officeDocument/2006/relationships/image"/><Relationship Id="rId2" Target="../media/image1.png" Type="http://schemas.openxmlformats.org/officeDocument/2006/relationships/image"/><Relationship Id="rId3" Target="../media/image82.png" Type="http://schemas.openxmlformats.org/officeDocument/2006/relationships/image"/><Relationship Id="rId4" Target="../media/image83.png" Type="http://schemas.openxmlformats.org/officeDocument/2006/relationships/image"/><Relationship Id="rId5" Target="../media/image29.png" Type="http://schemas.openxmlformats.org/officeDocument/2006/relationships/image"/><Relationship Id="rId6" Target="../media/image84.png" Type="http://schemas.openxmlformats.org/officeDocument/2006/relationships/image"/><Relationship Id="rId7" Target="../media/image61.png" Type="http://schemas.openxmlformats.org/officeDocument/2006/relationships/image"/><Relationship Id="rId8" Target="../media/image60.png" Type="http://schemas.openxmlformats.org/officeDocument/2006/relationships/image"/><Relationship Id="rId9" Target="../media/image85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2.png" Type="http://schemas.openxmlformats.org/officeDocument/2006/relationships/image"/><Relationship Id="rId11" Target="../media/image79.png" Type="http://schemas.openxmlformats.org/officeDocument/2006/relationships/image"/><Relationship Id="rId12" Target="../media/image64.png" Type="http://schemas.openxmlformats.org/officeDocument/2006/relationships/image"/><Relationship Id="rId13" Target="../media/image65.png" Type="http://schemas.openxmlformats.org/officeDocument/2006/relationships/image"/><Relationship Id="rId14" Target="../media/image92.png" Type="http://schemas.openxmlformats.org/officeDocument/2006/relationships/image"/><Relationship Id="rId15" Target="../media/image93.png" Type="http://schemas.openxmlformats.org/officeDocument/2006/relationships/image"/><Relationship Id="rId16" Target="../media/image68.png" Type="http://schemas.openxmlformats.org/officeDocument/2006/relationships/image"/><Relationship Id="rId2" Target="../media/image1.png" Type="http://schemas.openxmlformats.org/officeDocument/2006/relationships/image"/><Relationship Id="rId3" Target="../media/image88.png" Type="http://schemas.openxmlformats.org/officeDocument/2006/relationships/image"/><Relationship Id="rId4" Target="../media/image89.png" Type="http://schemas.openxmlformats.org/officeDocument/2006/relationships/image"/><Relationship Id="rId5" Target="../media/image29.png" Type="http://schemas.openxmlformats.org/officeDocument/2006/relationships/image"/><Relationship Id="rId6" Target="../media/image90.png" Type="http://schemas.openxmlformats.org/officeDocument/2006/relationships/image"/><Relationship Id="rId7" Target="../media/image67.png" Type="http://schemas.openxmlformats.org/officeDocument/2006/relationships/image"/><Relationship Id="rId8" Target="../media/image60.png" Type="http://schemas.openxmlformats.org/officeDocument/2006/relationships/image"/><Relationship Id="rId9" Target="../media/image91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1.png" Type="http://schemas.openxmlformats.org/officeDocument/2006/relationships/image"/><Relationship Id="rId11" Target="../media/image60.png" Type="http://schemas.openxmlformats.org/officeDocument/2006/relationships/image"/><Relationship Id="rId12" Target="../media/image99.png" Type="http://schemas.openxmlformats.org/officeDocument/2006/relationships/image"/><Relationship Id="rId13" Target="../media/image64.png" Type="http://schemas.openxmlformats.org/officeDocument/2006/relationships/image"/><Relationship Id="rId14" Target="../media/image69.png" Type="http://schemas.openxmlformats.org/officeDocument/2006/relationships/image"/><Relationship Id="rId15" Target="../media/image68.png" Type="http://schemas.openxmlformats.org/officeDocument/2006/relationships/image"/><Relationship Id="rId16" Target="../media/image70.png" Type="http://schemas.openxmlformats.org/officeDocument/2006/relationships/image"/><Relationship Id="rId17" Target="../media/image62.png" Type="http://schemas.openxmlformats.org/officeDocument/2006/relationships/image"/><Relationship Id="rId2" Target="../media/image1.png" Type="http://schemas.openxmlformats.org/officeDocument/2006/relationships/image"/><Relationship Id="rId3" Target="../media/image94.png" Type="http://schemas.openxmlformats.org/officeDocument/2006/relationships/image"/><Relationship Id="rId4" Target="../media/image95.png" Type="http://schemas.openxmlformats.org/officeDocument/2006/relationships/image"/><Relationship Id="rId5" Target="../media/image29.png" Type="http://schemas.openxmlformats.org/officeDocument/2006/relationships/image"/><Relationship Id="rId6" Target="../media/image65.png" Type="http://schemas.openxmlformats.org/officeDocument/2006/relationships/image"/><Relationship Id="rId7" Target="../media/image96.png" Type="http://schemas.openxmlformats.org/officeDocument/2006/relationships/image"/><Relationship Id="rId8" Target="../media/image97.png" Type="http://schemas.openxmlformats.org/officeDocument/2006/relationships/image"/><Relationship Id="rId9" Target="../media/image98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4.png" Type="http://schemas.openxmlformats.org/officeDocument/2006/relationships/image"/><Relationship Id="rId11" Target="../media/image104.png" Type="http://schemas.openxmlformats.org/officeDocument/2006/relationships/image"/><Relationship Id="rId12" Target="../media/image62.png" Type="http://schemas.openxmlformats.org/officeDocument/2006/relationships/image"/><Relationship Id="rId13" Target="../media/image105.png" Type="http://schemas.openxmlformats.org/officeDocument/2006/relationships/image"/><Relationship Id="rId14" Target="../media/image60.png" Type="http://schemas.openxmlformats.org/officeDocument/2006/relationships/image"/><Relationship Id="rId2" Target="../media/image1.png" Type="http://schemas.openxmlformats.org/officeDocument/2006/relationships/image"/><Relationship Id="rId3" Target="../media/image100.png" Type="http://schemas.openxmlformats.org/officeDocument/2006/relationships/image"/><Relationship Id="rId4" Target="../media/image101.png" Type="http://schemas.openxmlformats.org/officeDocument/2006/relationships/image"/><Relationship Id="rId5" Target="../media/image29.png" Type="http://schemas.openxmlformats.org/officeDocument/2006/relationships/image"/><Relationship Id="rId6" Target="../media/image65.png" Type="http://schemas.openxmlformats.org/officeDocument/2006/relationships/image"/><Relationship Id="rId7" Target="../media/image102.png" Type="http://schemas.openxmlformats.org/officeDocument/2006/relationships/image"/><Relationship Id="rId8" Target="../media/image103.png" Type="http://schemas.openxmlformats.org/officeDocument/2006/relationships/image"/><Relationship Id="rId9" Target="../media/image79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CCCCCC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3378200" y="-2006600"/>
            <a:ext cx="17640300" cy="23050500"/>
          </a:xfrm>
          <a:prstGeom prst="rect">
            <a:avLst/>
          </a:prstGeom>
          <a:effectLst>
            <a:outerShdw dir="10800000" dist="0" blurRad="264533">
              <a:srgbClr val="000000">
                <a:alpha val="4000"/>
              </a:srgbClr>
            </a:outerShdw>
          </a:effectLst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873500" y="6807200"/>
            <a:ext cx="16789400" cy="23749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409700" y="11049000"/>
            <a:ext cx="21577300" cy="25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766300" y="11315700"/>
            <a:ext cx="4838700" cy="2184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3098800" y="1257300"/>
            <a:ext cx="5956300" cy="5207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2616200" y="4711700"/>
            <a:ext cx="19164300" cy="42926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9220200" y="9258300"/>
            <a:ext cx="5956300" cy="5207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CCCCCC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3378200" y="-2006600"/>
            <a:ext cx="17640300" cy="23050500"/>
          </a:xfrm>
          <a:prstGeom prst="rect">
            <a:avLst/>
          </a:prstGeom>
          <a:effectLst>
            <a:outerShdw dir="10800000" dist="0" blurRad="264533">
              <a:srgbClr val="000000">
                <a:alpha val="4000"/>
              </a:srgbClr>
            </a:outerShdw>
          </a:effectLst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676400" y="4965700"/>
            <a:ext cx="12496800" cy="8407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610100" y="2882900"/>
            <a:ext cx="15176500" cy="13716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036300" y="2133600"/>
            <a:ext cx="2324100" cy="3810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3073400" y="1143000"/>
            <a:ext cx="5956300" cy="5461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5481300" y="4267200"/>
            <a:ext cx="7531100" cy="91567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5481300" y="4965700"/>
            <a:ext cx="7531100" cy="32004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2019300" y="8496300"/>
            <a:ext cx="698500" cy="6985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2095500" y="8661400"/>
            <a:ext cx="546100" cy="3810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2019300" y="7023100"/>
            <a:ext cx="698500" cy="6985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2095500" y="7200900"/>
            <a:ext cx="546100" cy="3810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320800" y="4622800"/>
            <a:ext cx="698500" cy="6985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397000" y="4787900"/>
            <a:ext cx="546100" cy="3810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2019300" y="9956800"/>
            <a:ext cx="698500" cy="6985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2095500" y="10121900"/>
            <a:ext cx="546100" cy="381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CCCCCC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3378200" y="-2006600"/>
            <a:ext cx="17640300" cy="23050500"/>
          </a:xfrm>
          <a:prstGeom prst="rect">
            <a:avLst/>
          </a:prstGeom>
          <a:effectLst>
            <a:outerShdw dir="10800000" dist="0" blurRad="264533">
              <a:srgbClr val="000000">
                <a:alpha val="4000"/>
              </a:srgbClr>
            </a:outerShdw>
          </a:effectLst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134100" y="5829300"/>
            <a:ext cx="12128500" cy="25146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263900" y="10363200"/>
            <a:ext cx="17856200" cy="25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3263900" y="12649200"/>
            <a:ext cx="17856200" cy="25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5803900" y="5930900"/>
            <a:ext cx="12763500" cy="23114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5727700" y="8750300"/>
            <a:ext cx="12941300" cy="5334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8001000" y="4432300"/>
            <a:ext cx="8394700" cy="11684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3073400" y="1181100"/>
            <a:ext cx="5956300" cy="5461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0071100" y="10845800"/>
            <a:ext cx="4038600" cy="6858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9423400" y="11645900"/>
            <a:ext cx="5334000" cy="6096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6230600" y="10845800"/>
            <a:ext cx="4038600" cy="6858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5595600" y="11658600"/>
            <a:ext cx="5334000" cy="6096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3911600" y="10845800"/>
            <a:ext cx="4038600" cy="6858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3263900" y="11658600"/>
            <a:ext cx="5334000" cy="6096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CCCCCC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3378200" y="-2006600"/>
            <a:ext cx="17640300" cy="23050500"/>
          </a:xfrm>
          <a:prstGeom prst="rect">
            <a:avLst/>
          </a:prstGeom>
          <a:effectLst>
            <a:outerShdw dir="10800000" dist="0" blurRad="264533">
              <a:srgbClr val="000000">
                <a:alpha val="4000"/>
              </a:srgbClr>
            </a:outerShdw>
          </a:effectLst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273300" y="7874000"/>
            <a:ext cx="9791700" cy="25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260600" y="4330700"/>
            <a:ext cx="3911600" cy="33782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400300" y="3619500"/>
            <a:ext cx="673100" cy="6477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>
            <a:alphaModFix amt="67000"/>
          </a:blip>
          <a:stretch>
            <a:fillRect/>
          </a:stretch>
        </p:blipFill>
        <p:spPr>
          <a:xfrm rot="0">
            <a:off x="9918700" y="3225800"/>
            <a:ext cx="12954000" cy="21082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9105900" y="5943600"/>
            <a:ext cx="3200400" cy="31242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9664700" y="6362700"/>
            <a:ext cx="2108200" cy="6477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9309100" y="7251700"/>
            <a:ext cx="2806700" cy="4953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0299700" y="6438900"/>
            <a:ext cx="812800" cy="4953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2496800" y="5943600"/>
            <a:ext cx="3200400" cy="31242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3042900" y="6362700"/>
            <a:ext cx="2108200" cy="6477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2687300" y="7251700"/>
            <a:ext cx="2806700" cy="4953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3690600" y="6438900"/>
            <a:ext cx="812800" cy="4953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5875000" y="5943600"/>
            <a:ext cx="3200400" cy="31242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6421100" y="6362700"/>
            <a:ext cx="2108200" cy="6477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6065500" y="7251700"/>
            <a:ext cx="2806700" cy="4953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7068800" y="6438900"/>
            <a:ext cx="812800" cy="4953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9253200" y="5943600"/>
            <a:ext cx="3200400" cy="31242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9812000" y="6362700"/>
            <a:ext cx="2108200" cy="6477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19456400" y="7251700"/>
            <a:ext cx="2806700" cy="4953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20447000" y="6438900"/>
            <a:ext cx="812800" cy="4953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2496800" y="9486900"/>
            <a:ext cx="3200400" cy="31242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3042900" y="9906000"/>
            <a:ext cx="2108200" cy="6477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12687300" y="10795000"/>
            <a:ext cx="2806700" cy="4953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13690600" y="9969500"/>
            <a:ext cx="812800" cy="495300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5875000" y="9486900"/>
            <a:ext cx="3200400" cy="3124200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6421100" y="9906000"/>
            <a:ext cx="2108200" cy="647700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16065500" y="10795000"/>
            <a:ext cx="2806700" cy="495300"/>
          </a:xfrm>
          <a:prstGeom prst="rect">
            <a:avLst/>
          </a:prstGeom>
        </p:spPr>
      </p:pic>
      <p:pic>
        <p:nvPicPr>
          <p:cNvPr name="Picture 30" id="30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17068800" y="9969500"/>
            <a:ext cx="812800" cy="495300"/>
          </a:xfrm>
          <a:prstGeom prst="rect">
            <a:avLst/>
          </a:prstGeom>
        </p:spPr>
      </p:pic>
      <p:pic>
        <p:nvPicPr>
          <p:cNvPr name="Picture 31" id="3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9253200" y="9486900"/>
            <a:ext cx="3200400" cy="3124200"/>
          </a:xfrm>
          <a:prstGeom prst="rect">
            <a:avLst/>
          </a:prstGeom>
        </p:spPr>
      </p:pic>
      <p:pic>
        <p:nvPicPr>
          <p:cNvPr name="Picture 32" id="3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9812000" y="9906000"/>
            <a:ext cx="2108200" cy="647700"/>
          </a:xfrm>
          <a:prstGeom prst="rect">
            <a:avLst/>
          </a:prstGeom>
        </p:spPr>
      </p:pic>
      <p:pic>
        <p:nvPicPr>
          <p:cNvPr name="Picture 33" id="33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20447000" y="9969500"/>
            <a:ext cx="812800" cy="495300"/>
          </a:xfrm>
          <a:prstGeom prst="rect">
            <a:avLst/>
          </a:prstGeom>
        </p:spPr>
      </p:pic>
      <p:pic>
        <p:nvPicPr>
          <p:cNvPr name="Picture 34" id="34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9105900" y="9486900"/>
            <a:ext cx="3200400" cy="3124200"/>
          </a:xfrm>
          <a:prstGeom prst="rect">
            <a:avLst/>
          </a:prstGeom>
        </p:spPr>
      </p:pic>
      <p:pic>
        <p:nvPicPr>
          <p:cNvPr name="Picture 35" id="35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9664700" y="9906000"/>
            <a:ext cx="2108200" cy="647700"/>
          </a:xfrm>
          <a:prstGeom prst="rect">
            <a:avLst/>
          </a:prstGeom>
        </p:spPr>
      </p:pic>
      <p:pic>
        <p:nvPicPr>
          <p:cNvPr name="Picture 36" id="36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9309100" y="10795000"/>
            <a:ext cx="2806700" cy="495300"/>
          </a:xfrm>
          <a:prstGeom prst="rect">
            <a:avLst/>
          </a:prstGeom>
        </p:spPr>
      </p:pic>
      <p:pic>
        <p:nvPicPr>
          <p:cNvPr name="Picture 37" id="37"/>
          <p:cNvPicPr>
            <a:picLocks noChangeAspect="true"/>
          </p:cNvPicPr>
          <p:nvPr/>
        </p:nvPicPr>
        <p:blipFill>
          <a:blip r:embed="rId23"/>
          <a:stretch>
            <a:fillRect/>
          </a:stretch>
        </p:blipFill>
        <p:spPr>
          <a:xfrm rot="0">
            <a:off x="10299700" y="9969500"/>
            <a:ext cx="812800" cy="495300"/>
          </a:xfrm>
          <a:prstGeom prst="rect">
            <a:avLst/>
          </a:prstGeom>
        </p:spPr>
      </p:pic>
      <p:pic>
        <p:nvPicPr>
          <p:cNvPr name="Picture 38" id="38"/>
          <p:cNvPicPr>
            <a:picLocks noChangeAspect="true"/>
          </p:cNvPicPr>
          <p:nvPr/>
        </p:nvPicPr>
        <p:blipFill>
          <a:blip r:embed="rId24"/>
          <a:stretch>
            <a:fillRect/>
          </a:stretch>
        </p:blipFill>
        <p:spPr>
          <a:xfrm rot="0">
            <a:off x="3073400" y="1143000"/>
            <a:ext cx="5956300" cy="546100"/>
          </a:xfrm>
          <a:prstGeom prst="rect">
            <a:avLst/>
          </a:prstGeom>
        </p:spPr>
      </p:pic>
      <p:pic>
        <p:nvPicPr>
          <p:cNvPr name="Picture 39" id="39"/>
          <p:cNvPicPr>
            <a:picLocks noChangeAspect="true"/>
          </p:cNvPicPr>
          <p:nvPr/>
        </p:nvPicPr>
        <p:blipFill>
          <a:blip r:embed="rId25"/>
          <a:stretch>
            <a:fillRect/>
          </a:stretch>
        </p:blipFill>
        <p:spPr>
          <a:xfrm rot="0">
            <a:off x="19456400" y="10795000"/>
            <a:ext cx="2806700" cy="4953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CCCCCC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3378200" y="-2006600"/>
            <a:ext cx="17640300" cy="23050500"/>
          </a:xfrm>
          <a:prstGeom prst="rect">
            <a:avLst/>
          </a:prstGeom>
          <a:effectLst>
            <a:outerShdw dir="10800000" dist="0" blurRad="264533">
              <a:srgbClr val="000000">
                <a:alpha val="4000"/>
              </a:srgbClr>
            </a:outerShdw>
          </a:effectLst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610100" y="2882900"/>
            <a:ext cx="15176500" cy="13716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1036300" y="2133600"/>
            <a:ext cx="2324100" cy="3810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3073400" y="1143000"/>
            <a:ext cx="5956300" cy="546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8572500" y="5588000"/>
            <a:ext cx="7251700" cy="48768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6586200" y="9067800"/>
            <a:ext cx="6642100" cy="44196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905000" y="2540000"/>
            <a:ext cx="3911600" cy="30353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977900" y="6045200"/>
            <a:ext cx="6934200" cy="41148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435100" y="10617200"/>
            <a:ext cx="4381500" cy="28575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6629400" y="10617200"/>
            <a:ext cx="3403600" cy="29845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7170400" y="6108700"/>
            <a:ext cx="5486400" cy="30734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7170400" y="2413000"/>
            <a:ext cx="5486400" cy="36830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240000">
            <a:off x="15455900" y="6146800"/>
            <a:ext cx="1701800" cy="1397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1499999">
            <a:off x="15405100" y="8851900"/>
            <a:ext cx="1244600" cy="1397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-9900000">
            <a:off x="2413000" y="6997700"/>
            <a:ext cx="6553200" cy="1397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10130084">
            <a:off x="3606800" y="10287000"/>
            <a:ext cx="2679700" cy="1397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265765">
            <a:off x="5816600" y="12014200"/>
            <a:ext cx="812800" cy="1397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-5640000">
            <a:off x="3048000" y="6870700"/>
            <a:ext cx="5740400" cy="1397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10922000" y="4978400"/>
            <a:ext cx="2565400" cy="6096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17348200" y="5854700"/>
            <a:ext cx="2565400" cy="6096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16624300" y="8763000"/>
            <a:ext cx="2565400" cy="6096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23"/>
          <a:stretch>
            <a:fillRect/>
          </a:stretch>
        </p:blipFill>
        <p:spPr>
          <a:xfrm rot="0">
            <a:off x="698500" y="5461000"/>
            <a:ext cx="4254500" cy="6096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24"/>
          <a:stretch>
            <a:fillRect/>
          </a:stretch>
        </p:blipFill>
        <p:spPr>
          <a:xfrm rot="0">
            <a:off x="698500" y="13106400"/>
            <a:ext cx="4254500" cy="6096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25"/>
          <a:stretch>
            <a:fillRect/>
          </a:stretch>
        </p:blipFill>
        <p:spPr>
          <a:xfrm rot="0">
            <a:off x="9537700" y="13030200"/>
            <a:ext cx="3340100" cy="6858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26"/>
          <a:stretch>
            <a:fillRect/>
          </a:stretch>
        </p:blipFill>
        <p:spPr>
          <a:xfrm rot="-2265095">
            <a:off x="9817100" y="11201400"/>
            <a:ext cx="2654300" cy="139700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27"/>
          <a:stretch>
            <a:fillRect/>
          </a:stretch>
        </p:blipFill>
        <p:spPr>
          <a:xfrm rot="0">
            <a:off x="2628900" y="1968500"/>
            <a:ext cx="3644900" cy="901700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28"/>
          <a:stretch>
            <a:fillRect/>
          </a:stretch>
        </p:blipFill>
        <p:spPr>
          <a:xfrm rot="0">
            <a:off x="16891000" y="1905000"/>
            <a:ext cx="2565400" cy="6096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CCCCCC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3378200" y="-2006600"/>
            <a:ext cx="17640300" cy="23050500"/>
          </a:xfrm>
          <a:prstGeom prst="rect">
            <a:avLst/>
          </a:prstGeom>
          <a:effectLst>
            <a:outerShdw dir="10800000" dist="0" blurRad="264533">
              <a:srgbClr val="000000">
                <a:alpha val="4000"/>
              </a:srgbClr>
            </a:outerShdw>
          </a:effectLst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409700" y="4267200"/>
            <a:ext cx="13576300" cy="91186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610100" y="2882900"/>
            <a:ext cx="15176500" cy="13716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036300" y="2133600"/>
            <a:ext cx="2324100" cy="3810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3073400" y="1143000"/>
            <a:ext cx="5956300" cy="5461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409700" y="6515100"/>
            <a:ext cx="698500" cy="6985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485900" y="6680200"/>
            <a:ext cx="546100" cy="3810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2433300" y="4940300"/>
            <a:ext cx="698500" cy="6985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2509500" y="5105400"/>
            <a:ext cx="546100" cy="3810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409700" y="8128000"/>
            <a:ext cx="698500" cy="6985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485900" y="8293100"/>
            <a:ext cx="546100" cy="3810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5481300" y="4267200"/>
            <a:ext cx="7531100" cy="91567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5481300" y="4699000"/>
            <a:ext cx="7531100" cy="57912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8191500" y="8229600"/>
            <a:ext cx="698500" cy="6985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8280400" y="8394700"/>
            <a:ext cx="546100" cy="3810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1409700" y="10820400"/>
            <a:ext cx="698500" cy="6985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1485900" y="10985500"/>
            <a:ext cx="546100" cy="381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CCCCCC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3378200" y="-2006600"/>
            <a:ext cx="17640300" cy="23050500"/>
          </a:xfrm>
          <a:prstGeom prst="rect">
            <a:avLst/>
          </a:prstGeom>
          <a:effectLst>
            <a:outerShdw dir="10800000" dist="0" blurRad="264533">
              <a:srgbClr val="000000">
                <a:alpha val="4000"/>
              </a:srgbClr>
            </a:outerShdw>
          </a:effectLst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610100" y="2882900"/>
            <a:ext cx="15176500" cy="13716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1036300" y="2133600"/>
            <a:ext cx="2324100" cy="3810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3073400" y="1143000"/>
            <a:ext cx="5956300" cy="546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409700" y="4267200"/>
            <a:ext cx="13766800" cy="91567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409700" y="4267200"/>
            <a:ext cx="698500" cy="6985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485900" y="4432300"/>
            <a:ext cx="546100" cy="3810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0680700" y="4267200"/>
            <a:ext cx="698500" cy="6985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0756900" y="4432300"/>
            <a:ext cx="546100" cy="3810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409700" y="5283200"/>
            <a:ext cx="698500" cy="6985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485900" y="5461000"/>
            <a:ext cx="546100" cy="3810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5481300" y="4267200"/>
            <a:ext cx="7531100" cy="91567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5481300" y="4445000"/>
            <a:ext cx="7531100" cy="44958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1409700" y="6680200"/>
            <a:ext cx="698500" cy="6985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1485900" y="6858000"/>
            <a:ext cx="546100" cy="3810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1409700" y="9105900"/>
            <a:ext cx="698500" cy="6985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1485900" y="9271000"/>
            <a:ext cx="546100" cy="3810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1409700" y="11087100"/>
            <a:ext cx="698500" cy="6985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1485900" y="11252200"/>
            <a:ext cx="546100" cy="3810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11379200" y="5600700"/>
            <a:ext cx="34544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CCCCCC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3378200" y="-2006600"/>
            <a:ext cx="17640300" cy="23050500"/>
          </a:xfrm>
          <a:prstGeom prst="rect">
            <a:avLst/>
          </a:prstGeom>
          <a:effectLst>
            <a:outerShdw dir="10800000" dist="0" blurRad="264533">
              <a:srgbClr val="000000">
                <a:alpha val="4000"/>
              </a:srgbClr>
            </a:outerShdw>
          </a:effectLst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610100" y="2882900"/>
            <a:ext cx="15176500" cy="13716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1036300" y="2133600"/>
            <a:ext cx="2324100" cy="3810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3073400" y="1143000"/>
            <a:ext cx="5956300" cy="546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574800" y="4267200"/>
            <a:ext cx="11785600" cy="91567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574800" y="4953000"/>
            <a:ext cx="698500" cy="6985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663700" y="5118100"/>
            <a:ext cx="546100" cy="3810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574800" y="8496300"/>
            <a:ext cx="698500" cy="6985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663700" y="8661400"/>
            <a:ext cx="546100" cy="3810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5481300" y="4267200"/>
            <a:ext cx="7531100" cy="91567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5481300" y="4699000"/>
            <a:ext cx="7531100" cy="19050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6045200" y="12293600"/>
            <a:ext cx="698500" cy="6985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6134100" y="12458700"/>
            <a:ext cx="546100" cy="381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CCCCCC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3378200" y="-2006600"/>
            <a:ext cx="17640300" cy="23050500"/>
          </a:xfrm>
          <a:prstGeom prst="rect">
            <a:avLst/>
          </a:prstGeom>
          <a:effectLst>
            <a:outerShdw dir="10800000" dist="0" blurRad="264533">
              <a:srgbClr val="000000">
                <a:alpha val="4000"/>
              </a:srgbClr>
            </a:outerShdw>
          </a:effectLst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610100" y="2882900"/>
            <a:ext cx="15176500" cy="13716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1036300" y="2133600"/>
            <a:ext cx="2324100" cy="3810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3073400" y="1143000"/>
            <a:ext cx="5956300" cy="546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409700" y="4775200"/>
            <a:ext cx="13677900" cy="81153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066800" y="4432300"/>
            <a:ext cx="698500" cy="6985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143000" y="4597400"/>
            <a:ext cx="546100" cy="3810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066800" y="5270500"/>
            <a:ext cx="698500" cy="6985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143000" y="5435600"/>
            <a:ext cx="546100" cy="3810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409700" y="12204700"/>
            <a:ext cx="698500" cy="6985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485900" y="12369800"/>
            <a:ext cx="546100" cy="3810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5481300" y="4267200"/>
            <a:ext cx="7531100" cy="91567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5481300" y="4775200"/>
            <a:ext cx="7531100" cy="25527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8445500" y="12204700"/>
            <a:ext cx="698500" cy="6985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8521700" y="12369800"/>
            <a:ext cx="546100" cy="381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CCCCCC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3378200" y="-2006600"/>
            <a:ext cx="17640300" cy="23050500"/>
          </a:xfrm>
          <a:prstGeom prst="rect">
            <a:avLst/>
          </a:prstGeom>
          <a:effectLst>
            <a:outerShdw dir="10800000" dist="0" blurRad="264533">
              <a:srgbClr val="000000">
                <a:alpha val="4000"/>
              </a:srgbClr>
            </a:outerShdw>
          </a:effectLst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610100" y="2882900"/>
            <a:ext cx="15176500" cy="13716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1036300" y="2133600"/>
            <a:ext cx="2324100" cy="3810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3073400" y="1143000"/>
            <a:ext cx="5956300" cy="546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5481300" y="4267200"/>
            <a:ext cx="7531100" cy="91567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5481300" y="4622800"/>
            <a:ext cx="7531100" cy="70866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7086600" y="6273800"/>
            <a:ext cx="7899400" cy="70739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155700" y="4267200"/>
            <a:ext cx="7378700" cy="51943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155700" y="4267200"/>
            <a:ext cx="698500" cy="6985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231900" y="4445000"/>
            <a:ext cx="546100" cy="3810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4287500" y="6159500"/>
            <a:ext cx="698500" cy="6985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4363700" y="6324600"/>
            <a:ext cx="546100" cy="3810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3360400" y="9461500"/>
            <a:ext cx="698500" cy="6985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13436600" y="9626600"/>
            <a:ext cx="546100" cy="3810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2661900" y="11963400"/>
            <a:ext cx="698500" cy="6985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12738100" y="12128500"/>
            <a:ext cx="546100" cy="3810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765300" y="7124700"/>
            <a:ext cx="698500" cy="6985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1841500" y="7289800"/>
            <a:ext cx="546100" cy="381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CCCCCC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3378200" y="-2006600"/>
            <a:ext cx="17640300" cy="23050500"/>
          </a:xfrm>
          <a:prstGeom prst="rect">
            <a:avLst/>
          </a:prstGeom>
          <a:effectLst>
            <a:outerShdw dir="10800000" dist="0" blurRad="264533">
              <a:srgbClr val="000000">
                <a:alpha val="4000"/>
              </a:srgbClr>
            </a:outerShdw>
          </a:effectLst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610100" y="2882900"/>
            <a:ext cx="15176500" cy="13716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1036300" y="2133600"/>
            <a:ext cx="2324100" cy="3810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3073400" y="1143000"/>
            <a:ext cx="5956300" cy="546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5481300" y="4267200"/>
            <a:ext cx="7531100" cy="91567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5481300" y="4965700"/>
            <a:ext cx="7531100" cy="32004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155700" y="4965700"/>
            <a:ext cx="13830300" cy="77597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155700" y="8851900"/>
            <a:ext cx="698500" cy="6985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231900" y="9017000"/>
            <a:ext cx="546100" cy="3810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977900" y="6032500"/>
            <a:ext cx="698500" cy="6985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054100" y="6197600"/>
            <a:ext cx="546100" cy="3810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812800" y="4622800"/>
            <a:ext cx="698500" cy="6985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889000" y="4787900"/>
            <a:ext cx="546100" cy="381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terms:modified xsi:type="dcterms:W3CDTF">2011-08-01T06:04:30Z</dcterms:modified>
  <cp:revision>1</cp:revision>
</cp:coreProperties>
</file>